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D652CC-6F9D-F542-BAF2-6EB357885CC0}" v="1" dt="2023-09-28T17:40:16.3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3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52CCB-A144-CF9E-FA27-04CF2A0DB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874A6-38D9-241B-F34A-BC6B2C47F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A9E96-77D5-5875-AE55-D1D594051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F5FB-FF89-1144-8EF7-613AAF39D42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2B67D-4B13-1A83-E7DB-51FF1B495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4C005-6FF6-838F-69C9-2C9EF7097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A790-5173-9F47-81D4-523C6892E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40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59667-2150-7C5A-6DD0-C79E1F7A6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98E04C-C5EE-BE0C-9943-E08DF091B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0F515-C97E-5FFB-7828-CBA2738E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F5FB-FF89-1144-8EF7-613AAF39D42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49418-210A-B986-4A0B-995A14BA9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37A01-AD48-3EED-C3F0-B924D9471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A790-5173-9F47-81D4-523C6892E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26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A4267-CB6C-C43B-2089-45C8FD8618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26FEC4-D3C4-BC1D-0C74-24C293AB8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605D3-809E-9AB7-99AC-415D29E5C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F5FB-FF89-1144-8EF7-613AAF39D42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3CB42-0601-6045-3162-EE04D00ED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B13B4-49D0-5FD7-E540-9181BE0DD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A790-5173-9F47-81D4-523C6892E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90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4A2ED-28F5-3E74-8DCE-3458F5683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908BD-C051-1D20-3BF6-A11186EAC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3BF17-0A48-C9AB-EB21-F8A503FBD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F5FB-FF89-1144-8EF7-613AAF39D42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70B97-6935-0531-1103-CC55DFE8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539EE-CA77-77B0-E3FB-5F7E1843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A790-5173-9F47-81D4-523C6892E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3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13FC3-B7D5-50D9-F147-3CCE4E90C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843B6-7D5A-47E5-95DC-6F6BB654B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4C5C-6B9D-97BF-3A76-FECE7573D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F5FB-FF89-1144-8EF7-613AAF39D42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50CDB-086D-20AE-31FB-E8AC339D7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4172B-461C-A02B-C989-148ADE18E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A790-5173-9F47-81D4-523C6892E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88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D263-71A9-9E6D-6BD3-41C4CF841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077CF-5412-EDE9-6503-1A63FA21A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12C71B-EB7E-A254-3AE5-848323FBD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EDD1D3-A4EB-FE65-E87F-F72A41EE5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F5FB-FF89-1144-8EF7-613AAF39D42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600FE6-26E1-2E76-E84C-A44FBD369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4AF3F-4EDC-0EBD-8406-1C6FB7DE1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A790-5173-9F47-81D4-523C6892E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0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62759-8706-2FFC-EF8E-B67456DA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50A87-8A60-FD3B-27AA-F6B2D6D74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8CB0C-C7EE-444C-6818-04774A3F2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02368-772D-81ED-FC98-DC014B3539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ABA208-0265-5E95-E791-E36AF357DF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44BBF3-981D-FA2B-D48B-4AE4E41B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F5FB-FF89-1144-8EF7-613AAF39D42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84542A-F6BC-3C13-4839-7E610988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43178-F73D-B5EF-9B85-A10BF56B9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A790-5173-9F47-81D4-523C6892E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38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B088-F77E-F031-0C11-9DC2C0551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B4CB2E-1512-DD54-DD28-30A5F7A12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F5FB-FF89-1144-8EF7-613AAF39D42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96A650-E14D-AB0A-192D-75E7462A9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066600-2875-A3D1-B6E7-08B317A39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A790-5173-9F47-81D4-523C6892E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8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1D481B-E94E-C03F-F7F8-F272BBAF3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F5FB-FF89-1144-8EF7-613AAF39D42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0A341A-4CC5-77D4-DAE7-2380BD13E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D3FDF-D612-82B8-5EC3-FF46F1502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A790-5173-9F47-81D4-523C6892E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5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330CD-F4E1-51CF-AC79-B15D35E7D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6CE5E-1FDF-A4B8-D982-3919CC470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A6607-904B-F2CB-3CBE-A8EC94428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450D9-B130-AEAC-7705-DD9FA7F92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F5FB-FF89-1144-8EF7-613AAF39D42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42980-675F-79C1-161A-73FD794F0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2CEDF-AA33-94F4-19E6-23E9F9CA5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A790-5173-9F47-81D4-523C6892E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21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CE597-4E6F-BE83-0790-1739B0D8C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5E46C8-2939-2190-B4DC-30BBA05F78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F9C08-8E9E-E38D-0820-6192DAE74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B99948-7944-B328-B838-217566F4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F5FB-FF89-1144-8EF7-613AAF39D42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951FE-CF5E-77CB-80A9-82D1C0A64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FF34D-D55B-91AD-E266-11D2B56C8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A790-5173-9F47-81D4-523C6892E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89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F8B164-CEE2-8FC3-E69F-871A4F295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43450-F021-A469-C90F-2BF6291CD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01A9F-7FEB-B794-7EC7-D12B563ECD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0F5FB-FF89-1144-8EF7-613AAF39D42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2A5E4-5618-FBA9-182C-17594F885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B7075-F996-433F-F002-16B28BA60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9A790-5173-9F47-81D4-523C6892E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7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Lucky Cat Figurine">
            <a:extLst>
              <a:ext uri="{FF2B5EF4-FFF2-40B4-BE49-F238E27FC236}">
                <a16:creationId xmlns:a16="http://schemas.microsoft.com/office/drawing/2014/main" id="{247E47B0-A862-0ABF-FF55-9F8DA89965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878AE-6915-9759-9553-302C2062F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Chinese Traditions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618693-81F5-1FDC-C102-E51228C2B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By Matthew Fu</a:t>
            </a:r>
          </a:p>
        </p:txBody>
      </p:sp>
    </p:spTree>
    <p:extLst>
      <p:ext uri="{BB962C8B-B14F-4D97-AF65-F5344CB8AC3E}">
        <p14:creationId xmlns:p14="http://schemas.microsoft.com/office/powerpoint/2010/main" val="19130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Vegetables on table">
            <a:extLst>
              <a:ext uri="{FF2B5EF4-FFF2-40B4-BE49-F238E27FC236}">
                <a16:creationId xmlns:a16="http://schemas.microsoft.com/office/drawing/2014/main" id="{C85C8EBF-2933-F360-51E8-3F27F8EBCF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8186" b="754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E30AA9-7EED-5D05-5CC6-B1D0911A8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570"/>
            <a:ext cx="5155261" cy="4072044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What is a Tradition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D93F4-6AD2-5943-1644-17A15DD8F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986" y="1671566"/>
            <a:ext cx="5170861" cy="4072043"/>
          </a:xfrm>
        </p:spPr>
        <p:txBody>
          <a:bodyPr>
            <a:normAutofit/>
          </a:bodyPr>
          <a:lstStyle/>
          <a:p>
            <a:r>
              <a:rPr lang="en-US" sz="2000" b="0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It is the transmission of customs or beliefs from generation to generation, or the fact of being passed on in this way.</a:t>
            </a:r>
          </a:p>
          <a:p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</a:rPr>
              <a:t>Some of the traditions we have in the US include:</a:t>
            </a:r>
          </a:p>
          <a:p>
            <a:pPr lvl="1"/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</a:rPr>
              <a:t>Baby showers</a:t>
            </a:r>
          </a:p>
          <a:p>
            <a:pPr lvl="1"/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</a:rPr>
              <a:t>Family dinners on Sunday</a:t>
            </a:r>
          </a:p>
          <a:p>
            <a:pPr lvl="1"/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</a:rPr>
              <a:t>Black Friday</a:t>
            </a:r>
          </a:p>
          <a:p>
            <a:pPr lvl="1"/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</a:rPr>
              <a:t>Thanksgiving </a:t>
            </a:r>
          </a:p>
          <a:p>
            <a:pPr lvl="1"/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</a:rPr>
              <a:t>Labor Day</a:t>
            </a:r>
          </a:p>
          <a:p>
            <a:pPr lvl="1"/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56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Foods steamed in bamboo containers">
            <a:extLst>
              <a:ext uri="{FF2B5EF4-FFF2-40B4-BE49-F238E27FC236}">
                <a16:creationId xmlns:a16="http://schemas.microsoft.com/office/drawing/2014/main" id="{944CF75D-050B-0C6C-19FF-ADD53B9A2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0672" b="395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995865-2657-268C-E568-3B4120C28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570"/>
            <a:ext cx="5155261" cy="4072044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Chinese Traditions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69285-6AD8-757E-8E87-C0F074AE5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986" y="1671566"/>
            <a:ext cx="5170861" cy="4072043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China has been around for over 3,500 years</a:t>
            </a:r>
          </a:p>
          <a:p>
            <a:r>
              <a:rPr lang="en-US" sz="2000">
                <a:solidFill>
                  <a:srgbClr val="FFFFFF"/>
                </a:solidFill>
              </a:rPr>
              <a:t>They have accumulated a plethora of traditions over that time</a:t>
            </a:r>
          </a:p>
          <a:p>
            <a:r>
              <a:rPr lang="en-US" sz="2000">
                <a:solidFill>
                  <a:srgbClr val="FFFFFF"/>
                </a:solidFill>
              </a:rPr>
              <a:t>Some of these traditions include: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Family style dinner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Mooncakes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Eating 饺子</a:t>
            </a:r>
            <a:r>
              <a:rPr lang="zh-CN" altLang="en-US" sz="2000">
                <a:solidFill>
                  <a:srgbClr val="FFFFFF"/>
                </a:solidFill>
              </a:rPr>
              <a:t> </a:t>
            </a:r>
            <a:r>
              <a:rPr lang="en-US" altLang="zh-CN" sz="2000">
                <a:solidFill>
                  <a:srgbClr val="FFFFFF"/>
                </a:solidFill>
              </a:rPr>
              <a:t> on winter solstice 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Red envelopes</a:t>
            </a:r>
          </a:p>
        </p:txBody>
      </p:sp>
    </p:spTree>
    <p:extLst>
      <p:ext uri="{BB962C8B-B14F-4D97-AF65-F5344CB8AC3E}">
        <p14:creationId xmlns:p14="http://schemas.microsoft.com/office/powerpoint/2010/main" val="1014082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m sum food">
            <a:extLst>
              <a:ext uri="{FF2B5EF4-FFF2-40B4-BE49-F238E27FC236}">
                <a16:creationId xmlns:a16="http://schemas.microsoft.com/office/drawing/2014/main" id="{668EF4E2-866D-9382-6CAB-E54580676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3393" b="12338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C99CA9-C4D4-215F-238E-EDCF6CCF7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Family Style Dinner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7ADA5-32BC-53AF-1422-6FE7243A2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Most Chinese dishes are served family style</a:t>
            </a:r>
          </a:p>
          <a:p>
            <a:r>
              <a:rPr lang="en-US" sz="2000">
                <a:solidFill>
                  <a:schemeClr val="bg1"/>
                </a:solidFill>
              </a:rPr>
              <a:t>Traditionally you serve the eldest or most honorable person first and then move clockwise around the table</a:t>
            </a:r>
          </a:p>
          <a:p>
            <a:r>
              <a:rPr lang="en-US" sz="2000">
                <a:solidFill>
                  <a:schemeClr val="bg1"/>
                </a:solidFill>
              </a:rPr>
              <a:t>You serve one another throughout the meal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5450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kes on table">
            <a:extLst>
              <a:ext uri="{FF2B5EF4-FFF2-40B4-BE49-F238E27FC236}">
                <a16:creationId xmlns:a16="http://schemas.microsoft.com/office/drawing/2014/main" id="{C348545A-FE55-C791-E1C5-1A1780925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74" b="625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37F8E5-7FD6-5ACE-1668-99C9D9D50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Mooncakes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B0F58-A8F3-13B1-60DE-5F6B94429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Mooncakes represent completeness and unity</a:t>
            </a:r>
          </a:p>
          <a:p>
            <a:r>
              <a:rPr lang="en-US" sz="2000">
                <a:solidFill>
                  <a:schemeClr val="bg1"/>
                </a:solidFill>
              </a:rPr>
              <a:t>They are commonly eaten at holidays and family events</a:t>
            </a:r>
          </a:p>
          <a:p>
            <a:r>
              <a:rPr lang="en-US" sz="2000">
                <a:solidFill>
                  <a:schemeClr val="bg1"/>
                </a:solidFill>
              </a:rPr>
              <a:t>The roundness symbolizes completeness and unity </a:t>
            </a:r>
          </a:p>
          <a:p>
            <a:r>
              <a:rPr lang="en-US" sz="2000">
                <a:solidFill>
                  <a:schemeClr val="bg1"/>
                </a:solidFill>
              </a:rPr>
              <a:t>These round mooncakes are shared at the Mid-Autumn Festival </a:t>
            </a:r>
          </a:p>
        </p:txBody>
      </p:sp>
    </p:spTree>
    <p:extLst>
      <p:ext uri="{BB962C8B-B14F-4D97-AF65-F5344CB8AC3E}">
        <p14:creationId xmlns:p14="http://schemas.microsoft.com/office/powerpoint/2010/main" val="3550542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6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32" descr="Dim sum food">
            <a:extLst>
              <a:ext uri="{FF2B5EF4-FFF2-40B4-BE49-F238E27FC236}">
                <a16:creationId xmlns:a16="http://schemas.microsoft.com/office/drawing/2014/main" id="{3FC8BBA0-1B24-D87C-A785-9DBB95FED8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5" name="Rectangle 38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5BD5E-7DFB-473C-ED19-2050F2C55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62" y="1030981"/>
            <a:ext cx="4563129" cy="1124712"/>
          </a:xfrm>
        </p:spPr>
        <p:txBody>
          <a:bodyPr anchor="b">
            <a:normAutofit/>
          </a:bodyPr>
          <a:lstStyle/>
          <a:p>
            <a:r>
              <a:rPr lang="en-US" sz="2800" dirty="0"/>
              <a:t>Eating </a:t>
            </a:r>
            <a:r>
              <a:rPr lang="en-US" sz="2800" dirty="0" err="1"/>
              <a:t>饺子</a:t>
            </a:r>
            <a:r>
              <a:rPr lang="en-US" sz="2800" dirty="0"/>
              <a:t> </a:t>
            </a:r>
            <a:r>
              <a:rPr lang="en-US" altLang="zh-CN" sz="2800" dirty="0"/>
              <a:t>on winter solstice </a:t>
            </a:r>
            <a:endParaRPr lang="en-US" sz="28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858FA-7996-7C2B-365A-ED58D333B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/>
              <a:t>Winter Solstice is seen as one of the most important Chinese holidays</a:t>
            </a:r>
          </a:p>
          <a:p>
            <a:r>
              <a:rPr lang="en-US" sz="1700"/>
              <a:t>It is the shortest day of the year and shows that the days only get longer from there</a:t>
            </a:r>
          </a:p>
          <a:p>
            <a:r>
              <a:rPr lang="en-US" sz="1700"/>
              <a:t>Since enters its cold period after this day people got frost bite in ancient times</a:t>
            </a:r>
          </a:p>
          <a:p>
            <a:r>
              <a:rPr lang="en-US" sz="1700"/>
              <a:t>The only remedy to this was 饺子</a:t>
            </a:r>
            <a:r>
              <a:rPr lang="zh-CN" altLang="en-US" sz="1700"/>
              <a:t>（</a:t>
            </a:r>
            <a:r>
              <a:rPr lang="en-US" altLang="zh-CN" sz="1700"/>
              <a:t>jiaozi)</a:t>
            </a: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276525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ntern with written characters">
            <a:extLst>
              <a:ext uri="{FF2B5EF4-FFF2-40B4-BE49-F238E27FC236}">
                <a16:creationId xmlns:a16="http://schemas.microsoft.com/office/drawing/2014/main" id="{7D9DC73B-7E4C-0B94-2CD8-98EDB97712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2500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8E93D8-1DA0-79A7-41D5-FFF10E36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Red Envelopes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869EC-05A3-6EE8-7428-9671AA88D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They are called </a:t>
            </a:r>
            <a:r>
              <a:rPr lang="ja-JP" altLang="en-US" sz="2000">
                <a:solidFill>
                  <a:schemeClr val="bg1"/>
                </a:solidFill>
              </a:rPr>
              <a:t>紅包</a:t>
            </a:r>
            <a:r>
              <a:rPr lang="en-US" altLang="ja-JP" sz="2000" dirty="0">
                <a:solidFill>
                  <a:schemeClr val="bg1"/>
                </a:solidFill>
              </a:rPr>
              <a:t> (</a:t>
            </a:r>
            <a:r>
              <a:rPr lang="en-US" sz="2000" dirty="0" err="1">
                <a:solidFill>
                  <a:schemeClr val="bg1"/>
                </a:solidFill>
              </a:rPr>
              <a:t>Hóngbāo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This tradition dates back thousands of years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The color red represents good luck and prosperity</a:t>
            </a:r>
          </a:p>
          <a:p>
            <a:r>
              <a:rPr lang="en-US" sz="2000" dirty="0">
                <a:solidFill>
                  <a:schemeClr val="bg1"/>
                </a:solidFill>
              </a:rPr>
              <a:t>One story is about the Sui and how he attacks kids while they sleep on the night before the new year </a:t>
            </a:r>
          </a:p>
        </p:txBody>
      </p:sp>
    </p:spTree>
    <p:extLst>
      <p:ext uri="{BB962C8B-B14F-4D97-AF65-F5344CB8AC3E}">
        <p14:creationId xmlns:p14="http://schemas.microsoft.com/office/powerpoint/2010/main" val="1268725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Legend of the Monster Nian ... or ... The Legend of Chinese New Year">
            <a:extLst>
              <a:ext uri="{FF2B5EF4-FFF2-40B4-BE49-F238E27FC236}">
                <a16:creationId xmlns:a16="http://schemas.microsoft.com/office/drawing/2014/main" id="{D61E8EF1-3C7E-B84E-16FB-FEC7BA3A14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37"/>
          <a:stretch/>
        </p:blipFill>
        <p:spPr bwMode="auto">
          <a:xfrm>
            <a:off x="4283902" y="10"/>
            <a:ext cx="7908098" cy="685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1FA099-8094-2C46-B30D-5DE5C14A7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5216"/>
            <a:ext cx="4492487" cy="21037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Chinese New year </a:t>
            </a:r>
            <a:r>
              <a:rPr lang="zh-CN" altLang="en-US" sz="5000" dirty="0">
                <a:solidFill>
                  <a:schemeClr val="bg1"/>
                </a:solidFill>
              </a:rPr>
              <a:t>年</a:t>
            </a:r>
            <a:r>
              <a:rPr lang="en-US" altLang="zh-CN" sz="5000" dirty="0">
                <a:solidFill>
                  <a:schemeClr val="bg1"/>
                </a:solidFill>
              </a:rPr>
              <a:t> (</a:t>
            </a:r>
            <a:r>
              <a:rPr lang="en-US" sz="5000" dirty="0" err="1">
                <a:solidFill>
                  <a:schemeClr val="bg1"/>
                </a:solidFill>
              </a:rPr>
              <a:t>Nián</a:t>
            </a:r>
            <a:r>
              <a:rPr lang="en-US" sz="5000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903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270</Words>
  <Application>Microsoft Office PowerPoint</Application>
  <PresentationFormat>Widescreen</PresentationFormat>
  <Paragraphs>39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游ゴシック</vt:lpstr>
      <vt:lpstr>arial</vt:lpstr>
      <vt:lpstr>arial</vt:lpstr>
      <vt:lpstr>Calibri</vt:lpstr>
      <vt:lpstr>Calibri Light</vt:lpstr>
      <vt:lpstr>等线</vt:lpstr>
      <vt:lpstr>等线 Light</vt:lpstr>
      <vt:lpstr>Office Theme</vt:lpstr>
      <vt:lpstr>Chinese Traditions</vt:lpstr>
      <vt:lpstr>What is a Tradition</vt:lpstr>
      <vt:lpstr>Chinese Traditions</vt:lpstr>
      <vt:lpstr>Family Style Dinner</vt:lpstr>
      <vt:lpstr>Mooncakes</vt:lpstr>
      <vt:lpstr>Eating 饺子 on winter solstice </vt:lpstr>
      <vt:lpstr>Red Envelopes  </vt:lpstr>
      <vt:lpstr>Chinese New year 年 (Nián)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Chinese Traditions</dc:title>
  <dc:creator>Fu, Matthew</dc:creator>
  <cp:lastModifiedBy>Dzieza, Paulina</cp:lastModifiedBy>
  <cp:revision>2</cp:revision>
  <dcterms:created xsi:type="dcterms:W3CDTF">2023-09-27T19:14:25Z</dcterms:created>
  <dcterms:modified xsi:type="dcterms:W3CDTF">2023-10-04T18:00:51Z</dcterms:modified>
</cp:coreProperties>
</file>